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512"/>
  </p:normalViewPr>
  <p:slideViewPr>
    <p:cSldViewPr snapToGrid="0" snapToObjects="1">
      <p:cViewPr varScale="1">
        <p:scale>
          <a:sx n="121" d="100"/>
          <a:sy n="121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hdphoto4.wdp>
</file>

<file path=ppt/media/image1.tiff>
</file>

<file path=ppt/media/image2.tiff>
</file>

<file path=ppt/media/image3.tiff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F8FF8-FA8B-C775-AEC0-3531E7DA4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763EC-D618-95BB-62DA-B59B0B0ECE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3BF41-40FE-FD33-4ACF-78A1393DA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0A5F2-03D1-A254-8F19-8D3F3F7C9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38D37-C760-23B8-6951-5B744C57E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02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A90F6-0CE7-9FF4-0AA5-662597717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58229-EC6B-68F8-4B0D-D4CFD3D30B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A0183-AE7E-8FAE-9110-1F6E94E03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2DA27-2068-0543-F0D7-A7FF5CBD7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EECD6E-E3E0-F574-4184-FCC2372E6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11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56BC96-ABFD-D8D9-8327-4948655E9B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7AA19-8ED9-4CEE-23FD-46D50E8DA5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0868F-E215-462F-813A-2053829D9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985F9-07CB-E2B7-BB6E-55A83AC9B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C0F9C-DDAA-5F99-9AE1-FC9BA387F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975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4A306-6033-9758-D9BC-31768FB87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2331C-0D51-BFE9-C304-16E20CBD2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475F85-1DCA-AB9A-29BB-7D0CFA600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A1EAF-0709-A50A-F595-37194C1EA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FA5CA-9011-A763-1FA9-CDCACA5BF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52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271A8-7D40-CAE4-B8B5-8826C7518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D92CDA-E52A-8898-686A-6D50086916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E8A6E-D7CA-6FF8-43F5-CE10C4502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6E5BF-DCDF-1D92-3B9F-2DBB6C6B2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4727D-3B49-9185-6163-26E4FADD6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781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6CFDB-8968-ABBF-9B2A-A99405B0B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BB3D4-70D9-88DA-BB59-3DB60DA74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FEB1D6-D213-A5E0-1742-5EEBFA434E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1B983-EFC1-28EC-E938-160F751BE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409BB4-B2B9-319B-A392-E117DDB49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82BB7-8A2E-60C2-0E99-3499D7D90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8676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DDB21-72F7-F088-8BDB-E144B6468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3862B6-D94C-6E2E-5009-73F5D65DB6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70CE5-FD21-60A4-5570-8C012E5067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E173A3-B4E7-469B-4C06-00BD0B9E72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FABDAB-028D-D7FE-1893-FE45C8712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ED2D6B-D0BB-7E5B-BCD5-B5A32B93D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35EA21-D025-54CE-27C5-C1299666A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E19891-0C9E-1348-8125-2E0302E04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547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08C48-31E8-63D2-AB96-23C410EFD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26D369-5DAE-7B2E-1B3E-28BCB295B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4299B6-A622-E9B4-60A0-FCCE7DEC0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88592A-3402-AB06-7F8B-F81811680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662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50D14C-DC5D-8AD9-B543-826B68A76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E58ADC-52D7-3E91-1520-F6C412CD9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F34846-8A29-D3BE-3D4B-28F33C55A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247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D32EE-9C24-1B81-AAD6-57A2CD0AF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33419-7D20-AB63-3541-DD2510001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F94D19-F665-491D-BCC1-588E111861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34905A-6269-6643-349A-A47F793E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744C90-8F46-AAFA-8121-CD277887D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33A19-34D5-EFA1-D38F-F5F0071DE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19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D41F9-4E25-4D91-70CE-D145C4FF4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336314-3A3B-472D-F249-F5EB366BD6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DA9BA7-AB8E-E3BA-9BD2-3FD245A0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2D74E3-9E04-CCFD-53CC-9510257EE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88EE1E-143C-04C5-B3D1-A3DC117A6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238FC9-47C6-ED3D-AA05-237776A0D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242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E3C1D9-7C4E-B250-C132-3F3606C5B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034D1F-B06B-0665-5D08-716CBAF91C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53A6C9-AF06-2460-369E-0C22AE8A47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FB1642-EBCB-8648-A5C6-A6B8B11B27A5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9D29B-4263-8A8C-70C1-E7C5A852D1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E18C4-A025-2098-3417-04695E1F36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3B5C6-592C-D043-A4A6-50CC13B56A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382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microsoft.com/office/2007/relationships/hdphoto" Target="../media/hdphoto3.wdp"/><Relationship Id="rId3" Type="http://schemas.microsoft.com/office/2007/relationships/media" Target="../media/media2.wav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17" Type="http://schemas.openxmlformats.org/officeDocument/2006/relationships/image" Target="../media/image11.emf"/><Relationship Id="rId2" Type="http://schemas.microsoft.com/office/2007/relationships/media" Target="../media/media1.wav"/><Relationship Id="rId16" Type="http://schemas.openxmlformats.org/officeDocument/2006/relationships/image" Target="../media/image10.emf"/><Relationship Id="rId1" Type="http://schemas.openxmlformats.org/officeDocument/2006/relationships/audio" Target="NULL" TargetMode="External"/><Relationship Id="rId6" Type="http://schemas.openxmlformats.org/officeDocument/2006/relationships/image" Target="../media/image4.jpg"/><Relationship Id="rId11" Type="http://schemas.microsoft.com/office/2007/relationships/hdphoto" Target="../media/hdphoto2.wdp"/><Relationship Id="rId5" Type="http://schemas.openxmlformats.org/officeDocument/2006/relationships/slideLayout" Target="../slideLayouts/slideLayout7.xml"/><Relationship Id="rId15" Type="http://schemas.microsoft.com/office/2007/relationships/hdphoto" Target="../media/hdphoto4.wdp"/><Relationship Id="rId10" Type="http://schemas.openxmlformats.org/officeDocument/2006/relationships/image" Target="../media/image7.png"/><Relationship Id="rId4" Type="http://schemas.microsoft.com/office/2007/relationships/media" Target="../media/media3.wav"/><Relationship Id="rId9" Type="http://schemas.openxmlformats.org/officeDocument/2006/relationships/image" Target="../media/image6.png"/><Relationship Id="rId1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4205FA-49C1-22E9-E163-CB4C444394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82" y="1550993"/>
            <a:ext cx="4066150" cy="179538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38C2C1D-6886-AB86-C8C4-DC3F0A34F129}"/>
              </a:ext>
            </a:extLst>
          </p:cNvPr>
          <p:cNvGrpSpPr/>
          <p:nvPr/>
        </p:nvGrpSpPr>
        <p:grpSpPr>
          <a:xfrm>
            <a:off x="4179996" y="1195976"/>
            <a:ext cx="3910333" cy="2649315"/>
            <a:chOff x="4179996" y="1195976"/>
            <a:chExt cx="3910333" cy="2649315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9C0BC88-C9FE-B78E-1ED9-D2A8C6271DE2}"/>
                </a:ext>
              </a:extLst>
            </p:cNvPr>
            <p:cNvSpPr txBox="1"/>
            <p:nvPr/>
          </p:nvSpPr>
          <p:spPr>
            <a:xfrm>
              <a:off x="4649824" y="1195976"/>
              <a:ext cx="31233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Species-Sound Associations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E1BD5D7-5792-2644-793D-F4E743E346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9996" y="1610671"/>
              <a:ext cx="3910333" cy="103278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C521C4D-A919-2E3F-66B2-FE6049484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32218" y="2647530"/>
              <a:ext cx="3723732" cy="11977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5495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C5C08BBF-CF57-DC1C-86B3-3070FEFA099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4064"/>
          <a:stretch/>
        </p:blipFill>
        <p:spPr>
          <a:xfrm>
            <a:off x="6293065" y="-2231476"/>
            <a:ext cx="3833889" cy="5660476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4B0C9FD8-BB0A-0D0F-359F-157092CED72F}"/>
              </a:ext>
            </a:extLst>
          </p:cNvPr>
          <p:cNvSpPr/>
          <p:nvPr/>
        </p:nvSpPr>
        <p:spPr>
          <a:xfrm>
            <a:off x="9944074" y="-760362"/>
            <a:ext cx="182880" cy="2286000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F199C71-EC8C-F874-973A-AC6B31B8CB38}"/>
              </a:ext>
            </a:extLst>
          </p:cNvPr>
          <p:cNvSpPr txBox="1"/>
          <p:nvPr/>
        </p:nvSpPr>
        <p:spPr>
          <a:xfrm rot="16200000">
            <a:off x="8842182" y="278704"/>
            <a:ext cx="2355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Spectral Density (dB re 1 𝜇Pa</a:t>
            </a:r>
            <a:r>
              <a:rPr lang="en-US" sz="1200" baseline="300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1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/Hz)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B035FBB-ED13-3CF1-D6DA-3E1D9E61A553}"/>
              </a:ext>
            </a:extLst>
          </p:cNvPr>
          <p:cNvSpPr txBox="1"/>
          <p:nvPr/>
        </p:nvSpPr>
        <p:spPr>
          <a:xfrm>
            <a:off x="6850173" y="-2487027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Avenir Next LT Pro"/>
              </a:rPr>
              <a:t>Chorus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C2BE6EB-BEA0-A826-C9B8-F5D5B128A5C6}"/>
              </a:ext>
            </a:extLst>
          </p:cNvPr>
          <p:cNvSpPr txBox="1"/>
          <p:nvPr/>
        </p:nvSpPr>
        <p:spPr>
          <a:xfrm>
            <a:off x="8061493" y="-2487027"/>
            <a:ext cx="1620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dirty="0">
                <a:solidFill>
                  <a:prstClr val="black"/>
                </a:solidFill>
                <a:latin typeface="Avenir Next LT Pro"/>
              </a:rPr>
              <a:t>Individual Call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98F978B-C40C-EA6B-164B-BA85E17B38C4}"/>
              </a:ext>
            </a:extLst>
          </p:cNvPr>
          <p:cNvSpPr txBox="1"/>
          <p:nvPr/>
        </p:nvSpPr>
        <p:spPr>
          <a:xfrm>
            <a:off x="7724827" y="-2107587"/>
            <a:ext cx="242374" cy="274320"/>
          </a:xfrm>
          <a:prstGeom prst="rect">
            <a:avLst/>
          </a:prstGeom>
          <a:solidFill>
            <a:srgbClr val="FF0000"/>
          </a:solidFill>
        </p:spPr>
        <p:txBody>
          <a:bodyPr wrap="none" rtlCol="0" anchor="ctr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prstClr val="white"/>
                </a:solidFill>
                <a:latin typeface="Avenir Next LT Pro"/>
              </a:rPr>
              <a:t>I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6CD7027-AFAD-94A7-29D1-856399C05246}"/>
              </a:ext>
            </a:extLst>
          </p:cNvPr>
          <p:cNvSpPr txBox="1"/>
          <p:nvPr/>
        </p:nvSpPr>
        <p:spPr>
          <a:xfrm>
            <a:off x="7667119" y="-1022724"/>
            <a:ext cx="300082" cy="274320"/>
          </a:xfrm>
          <a:prstGeom prst="rect">
            <a:avLst/>
          </a:prstGeom>
          <a:solidFill>
            <a:srgbClr val="0432FF"/>
          </a:solidFill>
        </p:spPr>
        <p:txBody>
          <a:bodyPr wrap="none" rtlCol="0" anchor="ctr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prstClr val="white"/>
                </a:solidFill>
                <a:latin typeface="Avenir Next LT Pro"/>
              </a:rPr>
              <a:t>II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3A1FAB4E-4F7C-4176-11CF-974098ECAC7C}"/>
              </a:ext>
            </a:extLst>
          </p:cNvPr>
          <p:cNvSpPr txBox="1"/>
          <p:nvPr/>
        </p:nvSpPr>
        <p:spPr>
          <a:xfrm>
            <a:off x="7609411" y="66385"/>
            <a:ext cx="357790" cy="274320"/>
          </a:xfrm>
          <a:prstGeom prst="rect">
            <a:avLst/>
          </a:prstGeom>
          <a:solidFill>
            <a:srgbClr val="EDBEC8"/>
          </a:solidFill>
        </p:spPr>
        <p:txBody>
          <a:bodyPr wrap="none" rtlCol="0" anchor="ctr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prstClr val="white"/>
                </a:solidFill>
                <a:latin typeface="Avenir Next LT Pro"/>
              </a:rPr>
              <a:t>III</a:t>
            </a:r>
          </a:p>
        </p:txBody>
      </p:sp>
      <p:pic>
        <p:nvPicPr>
          <p:cNvPr id="53" name="Picture 52" descr="Diagram&#10;&#10;Description automatically generated">
            <a:extLst>
              <a:ext uri="{FF2B5EF4-FFF2-40B4-BE49-F238E27FC236}">
                <a16:creationId xmlns:a16="http://schemas.microsoft.com/office/drawing/2014/main" id="{371A6FEA-A81E-482B-6350-8013AD9F576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84201" b="86349" l="45562" r="51653">
                        <a14:foregroundMark x1="45703" y1="85038" x2="45798" y2="85184"/>
                        <a14:foregroundMark x1="50755" y1="85038" x2="51322" y2="85184"/>
                        <a14:foregroundMark x1="47545" y1="85766" x2="47781" y2="85730"/>
                        <a14:foregroundMark x1="51369" y1="84929" x2="51464" y2="85475"/>
                        <a14:foregroundMark x1="49292" y1="84601" x2="50094" y2="84747"/>
                        <a14:foregroundMark x1="51558" y1="84783" x2="51558" y2="84783"/>
                        <a14:foregroundMark x1="51653" y1="84711" x2="51558" y2="84893"/>
                        <a14:foregroundMark x1="51416" y1="85693" x2="51416" y2="85693"/>
                        <a14:foregroundMark x1="51464" y1="85730" x2="51464" y2="85730"/>
                        <a14:backgroundMark x1="47686" y1="86130" x2="47686" y2="86130"/>
                        <a14:backgroundMark x1="47592" y1="86058" x2="47686" y2="86203"/>
                      </a14:backgroundRemoval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45291" t="83949" r="47969" b="13343"/>
          <a:stretch/>
        </p:blipFill>
        <p:spPr>
          <a:xfrm>
            <a:off x="8814556" y="-1312510"/>
            <a:ext cx="914400" cy="476655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8BF5A785-4493-F9FF-8DC4-AF77088E074B}"/>
              </a:ext>
            </a:extLst>
          </p:cNvPr>
          <p:cNvSpPr txBox="1"/>
          <p:nvPr/>
        </p:nvSpPr>
        <p:spPr>
          <a:xfrm>
            <a:off x="7611091" y="1168904"/>
            <a:ext cx="364202" cy="307777"/>
          </a:xfrm>
          <a:prstGeom prst="rect">
            <a:avLst/>
          </a:prstGeom>
          <a:solidFill>
            <a:srgbClr val="8EFA00"/>
          </a:solidFill>
        </p:spPr>
        <p:txBody>
          <a:bodyPr wrap="none" rtlCol="0" anchor="ctr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prstClr val="white"/>
                </a:solidFill>
                <a:latin typeface="Avenir Next LT Pro"/>
              </a:rPr>
              <a:t>IV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64CEFA9-73E1-E97A-A9CB-12E962884B01}"/>
              </a:ext>
            </a:extLst>
          </p:cNvPr>
          <p:cNvSpPr txBox="1"/>
          <p:nvPr/>
        </p:nvSpPr>
        <p:spPr>
          <a:xfrm>
            <a:off x="7660707" y="2260921"/>
            <a:ext cx="306494" cy="274320"/>
          </a:xfrm>
          <a:prstGeom prst="rect">
            <a:avLst/>
          </a:prstGeom>
          <a:solidFill>
            <a:srgbClr val="7030A0"/>
          </a:solidFill>
        </p:spPr>
        <p:txBody>
          <a:bodyPr wrap="none" rtlCol="0" anchor="ctr">
            <a:spAutoFit/>
          </a:bodyPr>
          <a:lstStyle/>
          <a:p>
            <a:pPr>
              <a:defRPr/>
            </a:pPr>
            <a:r>
              <a:rPr lang="en-US" sz="1400" b="1" dirty="0">
                <a:solidFill>
                  <a:prstClr val="white"/>
                </a:solidFill>
                <a:latin typeface="Avenir Next LT Pro"/>
              </a:rPr>
              <a:t>V</a:t>
            </a:r>
          </a:p>
        </p:txBody>
      </p:sp>
      <p:pic>
        <p:nvPicPr>
          <p:cNvPr id="56" name="chorus2_individual_calls_07262017_205732_10secs_335-1115Hz_edited.wav" descr="chorus2_individual_calls_07262017_205732_10secs_335-1115Hz_edited.wav">
            <a:hlinkClick r:id="" action="ppaction://media"/>
            <a:extLst>
              <a:ext uri="{FF2B5EF4-FFF2-40B4-BE49-F238E27FC236}">
                <a16:creationId xmlns:a16="http://schemas.microsoft.com/office/drawing/2014/main" id="{CE15D722-5887-719C-9C62-B4620862382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98.3516" end="8004.1529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378894" y="-1025224"/>
            <a:ext cx="182880" cy="182880"/>
          </a:xfrm>
          <a:prstGeom prst="rect">
            <a:avLst/>
          </a:prstGeom>
          <a:solidFill>
            <a:sysClr val="windowText" lastClr="000000"/>
          </a:solidFill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B6D4E24C-F002-F4C1-82C4-8AF43B57F490}"/>
              </a:ext>
            </a:extLst>
          </p:cNvPr>
          <p:cNvGrpSpPr/>
          <p:nvPr/>
        </p:nvGrpSpPr>
        <p:grpSpPr>
          <a:xfrm>
            <a:off x="7597290" y="-195862"/>
            <a:ext cx="2058118" cy="298111"/>
            <a:chOff x="4870946" y="2020778"/>
            <a:chExt cx="2058118" cy="298111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ABDD0E9-DDAE-DF7E-19C4-10F7F09B4E2A}"/>
                </a:ext>
              </a:extLst>
            </p:cNvPr>
            <p:cNvSpPr txBox="1"/>
            <p:nvPr/>
          </p:nvSpPr>
          <p:spPr>
            <a:xfrm>
              <a:off x="4870946" y="2027690"/>
              <a:ext cx="12096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prstClr val="black"/>
                  </a:solidFill>
                  <a:latin typeface="Avenir Next LT Pro"/>
                </a:rPr>
                <a:t>White Seabass</a:t>
              </a:r>
            </a:p>
          </p:txBody>
        </p:sp>
        <p:pic>
          <p:nvPicPr>
            <p:cNvPr id="59" name="Picture 58" descr="A picture containing text&#13;&#10;&#13;&#10;Description automatically generated">
              <a:extLst>
                <a:ext uri="{FF2B5EF4-FFF2-40B4-BE49-F238E27FC236}">
                  <a16:creationId xmlns:a16="http://schemas.microsoft.com/office/drawing/2014/main" id="{DFEC9E6B-C13A-95D3-B9D2-90F9AA1192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56377" b="82697" l="3355" r="54733">
                          <a14:foregroundMark x1="53493" y1="71243" x2="53493" y2="71243"/>
                          <a14:foregroundMark x1="5101" y1="70837" x2="5101" y2="70837"/>
                          <a14:foregroundMark x1="18474" y1="82859" x2="18474" y2="82859"/>
                          <a14:foregroundMark x1="19118" y1="80504" x2="19118" y2="80504"/>
                          <a14:foregroundMark x1="20864" y1="57271" x2="20864" y2="57271"/>
                          <a14:foregroundMark x1="54825" y1="63038" x2="54825" y2="63038"/>
                          <a14:foregroundMark x1="19807" y1="56458" x2="19807" y2="56458"/>
                          <a14:foregroundMark x1="3355" y1="71568" x2="3355" y2="71568"/>
                        </a14:backgroundRemoval>
                      </a14:imgEffect>
                    </a14:imgLayer>
                  </a14:imgProps>
                </a:ext>
              </a:extLst>
            </a:blip>
            <a:srcRect l="3148" t="53905" r="42775" b="14898"/>
            <a:stretch/>
          </p:blipFill>
          <p:spPr>
            <a:xfrm>
              <a:off x="6014664" y="2020778"/>
              <a:ext cx="914400" cy="298111"/>
            </a:xfrm>
            <a:prstGeom prst="rect">
              <a:avLst/>
            </a:prstGeom>
          </p:spPr>
        </p:pic>
      </p:grpSp>
      <p:pic>
        <p:nvPicPr>
          <p:cNvPr id="60" name="chorus3_individual_calls_07282017_221504_8secs_40-535Hz_edited.wav" descr="chorus3_individual_calls_07282017_221504_8secs_40-535Hz_edited.wav">
            <a:hlinkClick r:id="" action="ppaction://media"/>
            <a:extLst>
              <a:ext uri="{FF2B5EF4-FFF2-40B4-BE49-F238E27FC236}">
                <a16:creationId xmlns:a16="http://schemas.microsoft.com/office/drawing/2014/main" id="{F370A0E3-D7A3-AF8D-49E7-383FA6BAEBB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end="6060.208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356259" y="62762"/>
            <a:ext cx="182880" cy="182880"/>
          </a:xfrm>
          <a:prstGeom prst="rect">
            <a:avLst/>
          </a:prstGeom>
          <a:solidFill>
            <a:sysClr val="windowText" lastClr="000000"/>
          </a:solidFill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341032E8-D1F6-38F8-FA6F-1A3C8D9BB3CD}"/>
              </a:ext>
            </a:extLst>
          </p:cNvPr>
          <p:cNvGrpSpPr/>
          <p:nvPr/>
        </p:nvGrpSpPr>
        <p:grpSpPr>
          <a:xfrm>
            <a:off x="8073684" y="923628"/>
            <a:ext cx="1582920" cy="301701"/>
            <a:chOff x="2926430" y="2008327"/>
            <a:chExt cx="1582920" cy="301701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2C98FE0C-03A4-C12C-395A-EECBD900E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5689" b="93114" l="2641" r="98151">
                          <a14:foregroundMark x1="6690" y1="35928" x2="8715" y2="46407"/>
                          <a14:foregroundMark x1="2641" y1="40120" x2="2729" y2="44311"/>
                          <a14:foregroundMark x1="91549" y1="42216" x2="94718" y2="63473"/>
                          <a14:foregroundMark x1="94718" y1="63473" x2="95158" y2="59880"/>
                          <a14:foregroundMark x1="26761" y1="7186" x2="33451" y2="5689"/>
                          <a14:foregroundMark x1="33451" y1="5689" x2="39173" y2="5689"/>
                          <a14:foregroundMark x1="98239" y1="68862" x2="98239" y2="68862"/>
                          <a14:foregroundMark x1="31426" y1="93114" x2="31426" y2="9311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594950" y="2041182"/>
              <a:ext cx="914400" cy="268846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234AEBD-A515-C9B6-1FD5-D7C8E8913A6C}"/>
                </a:ext>
              </a:extLst>
            </p:cNvPr>
            <p:cNvSpPr txBox="1"/>
            <p:nvPr/>
          </p:nvSpPr>
          <p:spPr>
            <a:xfrm>
              <a:off x="2926430" y="2008327"/>
              <a:ext cx="75854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200" dirty="0">
                  <a:solidFill>
                    <a:prstClr val="black"/>
                  </a:solidFill>
                  <a:latin typeface="Avenir Next LT Pro"/>
                </a:rPr>
                <a:t>Lingcod</a:t>
              </a: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A249E1C5-A607-22CA-6479-0A2F518E87FC}"/>
              </a:ext>
            </a:extLst>
          </p:cNvPr>
          <p:cNvSpPr txBox="1"/>
          <p:nvPr/>
        </p:nvSpPr>
        <p:spPr>
          <a:xfrm>
            <a:off x="8984295" y="769739"/>
            <a:ext cx="381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3200" dirty="0">
                <a:solidFill>
                  <a:srgbClr val="FF0000"/>
                </a:solidFill>
                <a:latin typeface="Avenir Next LT Pro"/>
              </a:rPr>
              <a:t>?</a:t>
            </a:r>
          </a:p>
        </p:txBody>
      </p:sp>
      <p:pic>
        <p:nvPicPr>
          <p:cNvPr id="65" name="chorus4_individual_calls_08022017_002542_6secs_25-635Hz_edited.wav" descr="chorus4_individual_calls_08022017_002542_6secs_25-635Hz_edited.wav">
            <a:hlinkClick r:id="" action="ppaction://media"/>
            <a:extLst>
              <a:ext uri="{FF2B5EF4-FFF2-40B4-BE49-F238E27FC236}">
                <a16:creationId xmlns:a16="http://schemas.microsoft.com/office/drawing/2014/main" id="{862DABF0-54E5-6396-7F9F-ED4FFAE98A23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end="4108.5794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366131" y="1165312"/>
            <a:ext cx="182880" cy="182880"/>
          </a:xfrm>
          <a:prstGeom prst="rect">
            <a:avLst/>
          </a:prstGeom>
          <a:solidFill>
            <a:sysClr val="windowText" lastClr="000000"/>
          </a:solidFill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6D43F4E1-295E-C1C0-70B3-29E4F693F5F9}"/>
              </a:ext>
            </a:extLst>
          </p:cNvPr>
          <p:cNvGrpSpPr/>
          <p:nvPr/>
        </p:nvGrpSpPr>
        <p:grpSpPr>
          <a:xfrm>
            <a:off x="7684717" y="2735584"/>
            <a:ext cx="2915220" cy="298579"/>
            <a:chOff x="3224718" y="1848956"/>
            <a:chExt cx="2915220" cy="298579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DA924050-B8D0-DD17-1B6E-F8C0D8E562CC}"/>
                </a:ext>
              </a:extLst>
            </p:cNvPr>
            <p:cNvSpPr txBox="1"/>
            <p:nvPr/>
          </p:nvSpPr>
          <p:spPr>
            <a:xfrm>
              <a:off x="4063611" y="1863156"/>
              <a:ext cx="207632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en-US" sz="1200" dirty="0" err="1">
                  <a:solidFill>
                    <a:prstClr val="black"/>
                  </a:solidFill>
                  <a:latin typeface="Avenir Next LT Pro"/>
                </a:rPr>
                <a:t>Plainfin</a:t>
              </a:r>
              <a:r>
                <a:rPr lang="en-US" sz="1200" dirty="0">
                  <a:solidFill>
                    <a:prstClr val="black"/>
                  </a:solidFill>
                  <a:latin typeface="Avenir Next LT Pro"/>
                </a:rPr>
                <a:t> Midshipmen</a:t>
              </a:r>
            </a:p>
          </p:txBody>
        </p:sp>
        <p:pic>
          <p:nvPicPr>
            <p:cNvPr id="68" name="Picture 67" descr="A close up of a map&#13;&#10;&#13;&#10;Description automatically generated">
              <a:extLst>
                <a:ext uri="{FF2B5EF4-FFF2-40B4-BE49-F238E27FC236}">
                  <a16:creationId xmlns:a16="http://schemas.microsoft.com/office/drawing/2014/main" id="{9772029D-ACD9-96A1-53C4-861DEA4337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32168" b="34832" l="8355" r="20279">
                          <a14:foregroundMark x1="20017" y1="33666" x2="20017" y2="33666"/>
                          <a14:foregroundMark x1="20322" y1="33833" x2="20322" y2="33833"/>
                          <a14:foregroundMark x1="8355" y1="33600" x2="8355" y2="33600"/>
                          <a14:foregroundMark x1="8312" y1="33500" x2="8312" y2="33500"/>
                        </a14:backgroundRemoval>
                      </a14:imgEffect>
                    </a14:imgLayer>
                  </a14:imgProps>
                </a:ext>
              </a:extLst>
            </a:blip>
            <a:srcRect l="7473" t="31828" r="78757" b="64731"/>
            <a:stretch/>
          </p:blipFill>
          <p:spPr>
            <a:xfrm>
              <a:off x="3224718" y="1848956"/>
              <a:ext cx="914400" cy="298579"/>
            </a:xfrm>
            <a:prstGeom prst="rect">
              <a:avLst/>
            </a:prstGeom>
          </p:spPr>
        </p:pic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2A750937-7952-ECF6-B589-4334AF0170D0}"/>
              </a:ext>
            </a:extLst>
          </p:cNvPr>
          <p:cNvSpPr txBox="1"/>
          <p:nvPr/>
        </p:nvSpPr>
        <p:spPr>
          <a:xfrm>
            <a:off x="8000110" y="-1272752"/>
            <a:ext cx="9124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prstClr val="black"/>
                </a:solidFill>
                <a:latin typeface="Avenir Next LT Pro"/>
              </a:rPr>
              <a:t>Queenfish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71F30AE-04A6-BCF7-0E0B-F4F11F3823CB}"/>
              </a:ext>
            </a:extLst>
          </p:cNvPr>
          <p:cNvSpPr txBox="1"/>
          <p:nvPr/>
        </p:nvSpPr>
        <p:spPr>
          <a:xfrm>
            <a:off x="9015922" y="-1384418"/>
            <a:ext cx="38183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sz="3200" dirty="0">
                <a:solidFill>
                  <a:srgbClr val="FF0000"/>
                </a:solidFill>
                <a:latin typeface="Avenir Next LT Pro"/>
              </a:rPr>
              <a:t>?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084673DA-2225-4735-00DC-A799134A943A}"/>
              </a:ext>
            </a:extLst>
          </p:cNvPr>
          <p:cNvCxnSpPr>
            <a:cxnSpLocks/>
          </p:cNvCxnSpPr>
          <p:nvPr/>
        </p:nvCxnSpPr>
        <p:spPr>
          <a:xfrm>
            <a:off x="6899492" y="2139577"/>
            <a:ext cx="155750" cy="174524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50B79EE8-EED3-4CEF-CA50-F9E1B6FC1746}"/>
              </a:ext>
            </a:extLst>
          </p:cNvPr>
          <p:cNvCxnSpPr>
            <a:cxnSpLocks/>
          </p:cNvCxnSpPr>
          <p:nvPr/>
        </p:nvCxnSpPr>
        <p:spPr>
          <a:xfrm>
            <a:off x="6899492" y="2256917"/>
            <a:ext cx="155750" cy="174524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155E2E4-E0A8-0E04-FE0E-C0D52EE4268B}"/>
              </a:ext>
            </a:extLst>
          </p:cNvPr>
          <p:cNvCxnSpPr>
            <a:cxnSpLocks/>
          </p:cNvCxnSpPr>
          <p:nvPr/>
        </p:nvCxnSpPr>
        <p:spPr>
          <a:xfrm>
            <a:off x="6899492" y="2399021"/>
            <a:ext cx="155750" cy="174524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097DCCA9-CB3A-441D-CB9B-99B2B512C16B}"/>
              </a:ext>
            </a:extLst>
          </p:cNvPr>
          <p:cNvCxnSpPr>
            <a:cxnSpLocks/>
          </p:cNvCxnSpPr>
          <p:nvPr/>
        </p:nvCxnSpPr>
        <p:spPr>
          <a:xfrm>
            <a:off x="6899492" y="2558097"/>
            <a:ext cx="155750" cy="174524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DC9A2632-3341-B0FB-6B62-A85581FA8334}"/>
              </a:ext>
            </a:extLst>
          </p:cNvPr>
          <p:cNvCxnSpPr>
            <a:cxnSpLocks/>
          </p:cNvCxnSpPr>
          <p:nvPr/>
        </p:nvCxnSpPr>
        <p:spPr>
          <a:xfrm>
            <a:off x="6899492" y="2694614"/>
            <a:ext cx="155750" cy="174524"/>
          </a:xfrm>
          <a:prstGeom prst="straightConnector1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BFC7D7D-C6F5-6975-3FA6-138B8E19A865}"/>
              </a:ext>
            </a:extLst>
          </p:cNvPr>
          <p:cNvGrpSpPr/>
          <p:nvPr/>
        </p:nvGrpSpPr>
        <p:grpSpPr>
          <a:xfrm>
            <a:off x="1334991" y="-1757859"/>
            <a:ext cx="4850481" cy="5186859"/>
            <a:chOff x="315021" y="1118823"/>
            <a:chExt cx="4850481" cy="5186859"/>
          </a:xfrm>
        </p:grpSpPr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662820D2-3BB6-7B36-4FD5-B54928907A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l="53220" t="9561" r="19503" b="68038"/>
            <a:stretch/>
          </p:blipFill>
          <p:spPr>
            <a:xfrm>
              <a:off x="1004813" y="1274889"/>
              <a:ext cx="4160689" cy="4479442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C819EB99-DF24-44FE-3F49-A3E55A6638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l="22130" t="8761" r="74909" b="65299"/>
            <a:stretch/>
          </p:blipFill>
          <p:spPr>
            <a:xfrm>
              <a:off x="617744" y="1118823"/>
              <a:ext cx="451574" cy="5186859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BF3D379-8CB8-0370-8D31-C64BF1659117}"/>
                </a:ext>
              </a:extLst>
            </p:cNvPr>
            <p:cNvSpPr txBox="1"/>
            <p:nvPr/>
          </p:nvSpPr>
          <p:spPr>
            <a:xfrm>
              <a:off x="2060651" y="5630332"/>
              <a:ext cx="9701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prstClr val="black"/>
                  </a:solidFill>
                  <a:latin typeface="Arial" panose="020B0604020202020204"/>
                </a:rPr>
                <a:t>Longitude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5626EBE-659D-F8B7-138F-F5CA7C265AA7}"/>
                </a:ext>
              </a:extLst>
            </p:cNvPr>
            <p:cNvSpPr txBox="1"/>
            <p:nvPr/>
          </p:nvSpPr>
          <p:spPr>
            <a:xfrm rot="16200000">
              <a:off x="58380" y="3188062"/>
              <a:ext cx="8210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en-US" sz="1400" dirty="0">
                  <a:solidFill>
                    <a:prstClr val="black"/>
                  </a:solidFill>
                  <a:latin typeface="Arial" panose="020B0604020202020204"/>
                </a:rPr>
                <a:t>Latitude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7221425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100000">
                <p:cTn id="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audio>
              <p:cMediaNode vol="98485">
                <p:cTn id="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audio>
              <p:cMediaNode vol="100000">
                <p:cTn id="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A3FB07F-23F7-84AA-ADBB-5380C1241D80}"/>
              </a:ext>
            </a:extLst>
          </p:cNvPr>
          <p:cNvGrpSpPr>
            <a:grpSpLocks noChangeAspect="1"/>
          </p:cNvGrpSpPr>
          <p:nvPr/>
        </p:nvGrpSpPr>
        <p:grpSpPr>
          <a:xfrm>
            <a:off x="1910289" y="-1517820"/>
            <a:ext cx="7856465" cy="4489698"/>
            <a:chOff x="4179996" y="1610671"/>
            <a:chExt cx="3910333" cy="223462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8A490CB-E664-F248-F092-CEF2482A97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179996" y="1610671"/>
              <a:ext cx="3910333" cy="1032784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86237DD-A3B3-7321-78AE-ADDAD3F9D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332218" y="2647530"/>
              <a:ext cx="3723732" cy="1197761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FF8FFD77-74BA-D79B-962D-BB5697E84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0289" y="3319863"/>
            <a:ext cx="7977294" cy="3522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390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2743</TotalTime>
  <Words>31</Words>
  <Application>Microsoft Macintosh PowerPoint</Application>
  <PresentationFormat>Widescreen</PresentationFormat>
  <Paragraphs>17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Avenir Next LT Pro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Camille Pagniello</dc:creator>
  <cp:lastModifiedBy>Camille Pagniello</cp:lastModifiedBy>
  <cp:revision>3</cp:revision>
  <dcterms:created xsi:type="dcterms:W3CDTF">2022-07-03T07:34:39Z</dcterms:created>
  <dcterms:modified xsi:type="dcterms:W3CDTF">2022-07-05T08:15:49Z</dcterms:modified>
</cp:coreProperties>
</file>

<file path=docProps/thumbnail.jpeg>
</file>